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b15031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4b15031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b150319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4b150319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b1503194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4b1503194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686400" y="1036825"/>
            <a:ext cx="479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Essay title, lit review and research project proposal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280550" y="1901525"/>
            <a:ext cx="33432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Essay title (possible ideas):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creation and exploration in </a:t>
            </a:r>
            <a:r>
              <a:rPr lang="en-GB"/>
              <a:t>video games</a:t>
            </a:r>
            <a:r>
              <a:rPr lang="en-GB"/>
              <a:t>: the process of making worlds for the player to invest 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Lucid exploration of imaginary worlds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power of the creator in </a:t>
            </a:r>
            <a:r>
              <a:rPr lang="en-GB"/>
              <a:t>video games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(both the team who develop it </a:t>
            </a:r>
            <a:r>
              <a:rPr lang="en-GB"/>
              <a:t>as well</a:t>
            </a:r>
            <a:r>
              <a:rPr lang="en-GB"/>
              <a:t> as the player as they progress)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896600" y="1628775"/>
            <a:ext cx="2984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Lit review: case analysis of the ‘Wolf Man’ and its involvement in oneirology (the study of dreams)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Dream </a:t>
            </a:r>
            <a:r>
              <a:rPr lang="en-GB"/>
              <a:t>analysis, The different layers and what has been done to understand them over the years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985175" y="1525050"/>
            <a:ext cx="556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Proposed </a:t>
            </a:r>
            <a:r>
              <a:rPr lang="en-GB"/>
              <a:t>question and main case </a:t>
            </a:r>
            <a:r>
              <a:rPr lang="en-GB"/>
              <a:t>study or example id analyse: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Exploration and creation in ‘dream-scapes’, how can imaginary places and the ability to freely create within them lead to a type of ‘magic’ only seen in dreams?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5737350" y="185650"/>
            <a:ext cx="2685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Analyse of dreams and the </a:t>
            </a:r>
            <a:r>
              <a:rPr lang="en-GB"/>
              <a:t>study</a:t>
            </a:r>
            <a:r>
              <a:rPr lang="en-GB"/>
              <a:t> of oneirology in connection to </a:t>
            </a:r>
            <a:r>
              <a:rPr lang="en-GB"/>
              <a:t>psychoanalysis</a:t>
            </a:r>
            <a:r>
              <a:rPr lang="en-GB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Free rein to create vs following a set narrative 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116900" y="342900"/>
            <a:ext cx="3015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The place dreams have in video games as a genre/ style, how it’s used with the setting and in creating a story driven game.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64" name="Google Shape;64;p14"/>
          <p:cNvSpPr txBox="1"/>
          <p:nvPr/>
        </p:nvSpPr>
        <p:spPr>
          <a:xfrm>
            <a:off x="490950" y="2729450"/>
            <a:ext cx="2844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Silent hill (1st game) ps1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Little big planet (1st game) ps3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Nights into dreams, sega saturn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LSD: dream simulator, ps1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7775" y="2571750"/>
            <a:ext cx="2915600" cy="164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545525" y="3927775"/>
            <a:ext cx="2685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Lucid dreams, what they are and why there so interesting both to experience </a:t>
            </a:r>
            <a:r>
              <a:rPr lang="en-GB"/>
              <a:t>as well</a:t>
            </a:r>
            <a:r>
              <a:rPr lang="en-GB"/>
              <a:t> as to figure out how they work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5775" y="2724150"/>
            <a:ext cx="2615825" cy="1961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5551" y="77950"/>
            <a:ext cx="2110685" cy="14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1823800" y="1311650"/>
            <a:ext cx="4971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Proposed topic on literature review, possible sub topics and questions and list of resources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749525" y="25093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333333"/>
                </a:solidFill>
                <a:highlight>
                  <a:srgbClr val="FFFFFF"/>
                </a:highlight>
              </a:rPr>
              <a:t>Hill, C. E., &amp; Spangler, P. (2007). Dreams and psychotherapy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2360975" y="3135450"/>
            <a:ext cx="30000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333333"/>
                </a:solidFill>
              </a:rPr>
              <a:t>Ancient Science and Dreams: Oneirology in Greco-Roman Antiquity</a:t>
            </a:r>
            <a:endParaRPr b="1" sz="9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50">
                <a:solidFill>
                  <a:srgbClr val="333333"/>
                </a:solidFill>
              </a:rPr>
              <a:t>By Mark Holowchak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1698875" y="437225"/>
            <a:ext cx="3662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Study of oneirology, sleep paralysis and lucid dreaming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Dream therapy and the inner workings of a ‘dream’</a:t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4247225" y="3810000"/>
            <a:ext cx="379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hall/Van de Castle coding dream content </a:t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5454225" y="3056050"/>
            <a:ext cx="31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Dream journals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1411575" y="4247225"/>
            <a:ext cx="2923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Dream </a:t>
            </a:r>
            <a:r>
              <a:rPr lang="en-GB"/>
              <a:t>dictionaries</a:t>
            </a:r>
            <a:r>
              <a:rPr lang="en-GB"/>
              <a:t> human knowledge vs psychology and science</a:t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5652225" y="4752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Siegmund freud ‘wolf man’ patient and the study to come from it?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2073" y="1275314"/>
            <a:ext cx="2201125" cy="15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1725475" y="761075"/>
            <a:ext cx="5496300" cy="23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Research project proposal idea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Any possible research material that you think will support your proposal at this stage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Tarot cards: interpretation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James hillman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Dreams and the underworld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Archetypal pyshcology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262626"/>
                </a:solidFill>
                <a:highlight>
                  <a:srgbClr val="EBFBFF"/>
                </a:highlight>
              </a:rPr>
              <a:t>Alejandro Jodorowsky</a:t>
            </a:r>
            <a:endParaRPr sz="1050">
              <a:solidFill>
                <a:srgbClr val="262626"/>
              </a:solidFill>
              <a:highlight>
                <a:srgbClr val="EBFB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050">
                <a:solidFill>
                  <a:srgbClr val="262626"/>
                </a:solidFill>
                <a:highlight>
                  <a:srgbClr val="EBFBFF"/>
                </a:highlight>
              </a:rPr>
            </a:br>
            <a:endParaRPr sz="1050">
              <a:solidFill>
                <a:srgbClr val="262626"/>
              </a:solidFill>
              <a:highlight>
                <a:srgbClr val="EBFBFF"/>
              </a:highlight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374750" y="2873125"/>
            <a:ext cx="3273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Study of my own dreams? Dream journal </a:t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2223550" y="3747550"/>
            <a:ext cx="389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‘Waking life’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5184100" y="2585800"/>
            <a:ext cx="3610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Videogames with a dream motif: “dreams” ps4, “nights into dreams” sega saturn, LSD: dream simulator ps1,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